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custShowLst>
    <p:custShow name="карта" id="0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36126-AC65-E21E-DAC4-5C8D9816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6AD6CB-D8CB-3258-1DCC-AC4472DE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AB28-0138-47E4-A223-433CABF54F17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919E20-D9A3-7273-7820-A15FC3F1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2C9ABC-C6C4-CD7D-1B8F-9C34A61F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98CF-F169-4E01-817D-6E3365F50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27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9A5D-3174-55CB-EB5E-E9CBAFD4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76D76-701B-E402-CF8B-CACE7DBDF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BA53A6-F1CA-E9AA-92E2-9BA30218E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B28-0138-47E4-A223-433CABF54F17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D5E6C-3FB0-D546-A151-9AA2F37F9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2B3E20-5B3B-0AEE-054D-5C45592CF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C98CF-F169-4E01-817D-6E3365F50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5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9C67CAE-0B3F-3DC0-F572-A85CAE4D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E0E8B5-34FE-F805-5CFC-FCCCD408E4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EA63636-8209-BE85-7AC1-6AF61310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D038CB-1451-CE5D-D62C-1F795AED79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487796-21E7-D18D-42FD-3619B621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849378-C5A3-EABC-39A7-80350667E3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8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481622A-0669-B123-DFB6-5DFE9D92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FA9CC9-BDA3-D41A-B7CF-EFF348F1E7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85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  <vt:variant>
        <vt:lpstr>Произвольные показы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2025-05-22T12:54:54Z</dcterms:created>
  <dcterms:modified xsi:type="dcterms:W3CDTF">2025-05-22T12:54:55Z</dcterms:modified>
</cp:coreProperties>
</file>