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5" r:id="rId5"/>
    <p:sldId id="261" r:id="rId6"/>
    <p:sldId id="256" r:id="rId7"/>
    <p:sldId id="263" r:id="rId8"/>
    <p:sldId id="262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F7F"/>
    <a:srgbClr val="E826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AB35-D8DE-4706-AC3D-C2179726CB1F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283E-C824-48A2-A72A-D9AF6B67E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AB35-D8DE-4706-AC3D-C2179726CB1F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283E-C824-48A2-A72A-D9AF6B67E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AB35-D8DE-4706-AC3D-C2179726CB1F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283E-C824-48A2-A72A-D9AF6B67E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AB35-D8DE-4706-AC3D-C2179726CB1F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283E-C824-48A2-A72A-D9AF6B67E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AB35-D8DE-4706-AC3D-C2179726CB1F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283E-C824-48A2-A72A-D9AF6B67E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AB35-D8DE-4706-AC3D-C2179726CB1F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283E-C824-48A2-A72A-D9AF6B67E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AB35-D8DE-4706-AC3D-C2179726CB1F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283E-C824-48A2-A72A-D9AF6B67E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AB35-D8DE-4706-AC3D-C2179726CB1F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283E-C824-48A2-A72A-D9AF6B67E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AB35-D8DE-4706-AC3D-C2179726CB1F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283E-C824-48A2-A72A-D9AF6B67E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AB35-D8DE-4706-AC3D-C2179726CB1F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283E-C824-48A2-A72A-D9AF6B67E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AB35-D8DE-4706-AC3D-C2179726CB1F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283E-C824-48A2-A72A-D9AF6B67E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EAB35-D8DE-4706-AC3D-C2179726CB1F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9283E-C824-48A2-A72A-D9AF6B67E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3223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40466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«Средняя школа №32 г. Могилева»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700808"/>
            <a:ext cx="7056784" cy="1323439"/>
          </a:xfrm>
          <a:prstGeom prst="rect">
            <a:avLst/>
          </a:prstGeom>
          <a:solidFill>
            <a:srgbClr val="F17F7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«Традиции и обычаи  белорусского народа»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Обычаи и традиции Белору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2851">
            <a:off x="566704" y="3699055"/>
            <a:ext cx="2448272" cy="137640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172" name="AutoShape 4" descr="Год народного творчества и культурного наследия СНГ: белорусские народные  ремесла, обряды и тради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Год народного творчества и культурного наследия СНГ: белорусские народные  ремесла, обряды и тради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Год народного творчества и культурного наследия СНГ: белорусские народные  ремесла, обряды и тради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Интересные традиции белорусского народа. Государственное учреждение  образования &quot;Детский сад № 67 г. Гродно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941168"/>
            <a:ext cx="2232674" cy="148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80" name="AutoShape 12" descr="Год народного творчества и культурного наследия СНГ: белорусские народные  ремесла, обряды и тради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2" name="Picture 14" descr="Интересные традиции белорусского народа. Государственное учреждение  образования &quot;Детский сад № 67 г. Гродно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356992"/>
            <a:ext cx="2088232" cy="136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3" name="Picture 15" descr="C:\Users\3223\Desktop\Без назван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55589">
            <a:off x="6012753" y="4257027"/>
            <a:ext cx="2169530" cy="151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3223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548680"/>
            <a:ext cx="457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"Солнцеворот. Народный календарь и традиции белорусов"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916832"/>
            <a:ext cx="45720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книге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рассматриваются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значимые народные праздники белорусов и их влияние на повседневный быт и психологию людей: Коляды, Масленица,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Купалье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Дожинки, Деды, Покров и многие другие. Также издание дополнено приметами погоды и различными рецептами блюд белорусской кухни, которые стоит приготовить на тот или иной праздник.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3-goods.ozstatic.by/2000/354/191/101/101191354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232263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3223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548680"/>
            <a:ext cx="44644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Жывая культура Беларусі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132856"/>
            <a:ext cx="4572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 smtClean="0"/>
              <a:t>Кніга-альбом</a:t>
            </a:r>
            <a:r>
              <a:rPr lang="ru-RU" dirty="0" smtClean="0"/>
              <a:t> «</a:t>
            </a:r>
            <a:r>
              <a:rPr lang="ru-RU" dirty="0" err="1" smtClean="0"/>
              <a:t>Жывая</a:t>
            </a:r>
            <a:r>
              <a:rPr lang="ru-RU" dirty="0" smtClean="0"/>
              <a:t> культура </a:t>
            </a:r>
            <a:r>
              <a:rPr lang="ru-RU" dirty="0" err="1" smtClean="0"/>
              <a:t>Беларусі</a:t>
            </a:r>
            <a:r>
              <a:rPr lang="ru-RU" dirty="0" smtClean="0"/>
              <a:t>» — </a:t>
            </a:r>
            <a:r>
              <a:rPr lang="ru-RU" dirty="0" smtClean="0"/>
              <a:t>пяты выпуск </a:t>
            </a:r>
            <a:r>
              <a:rPr lang="ru-RU" dirty="0" err="1" smtClean="0"/>
              <a:t>серыі</a:t>
            </a:r>
            <a:r>
              <a:rPr lang="ru-RU" dirty="0" smtClean="0"/>
              <a:t> «Культурная </a:t>
            </a:r>
            <a:r>
              <a:rPr lang="ru-RU" dirty="0" err="1" smtClean="0"/>
              <a:t>спадчына</a:t>
            </a:r>
            <a:r>
              <a:rPr lang="ru-RU" dirty="0" smtClean="0"/>
              <a:t> </a:t>
            </a:r>
            <a:r>
              <a:rPr lang="ru-RU" dirty="0" err="1" smtClean="0"/>
              <a:t>Беларусі</a:t>
            </a:r>
            <a:r>
              <a:rPr lang="ru-RU" dirty="0" smtClean="0"/>
              <a:t>». У </a:t>
            </a:r>
            <a:r>
              <a:rPr lang="ru-RU" dirty="0" smtClean="0"/>
              <a:t>ёй </a:t>
            </a:r>
            <a:r>
              <a:rPr lang="ru-RU" dirty="0" err="1" smtClean="0"/>
              <a:t>распавядаецца</a:t>
            </a:r>
            <a:r>
              <a:rPr lang="ru-RU" dirty="0" smtClean="0"/>
              <a:t> </a:t>
            </a:r>
            <a:r>
              <a:rPr lang="ru-RU" dirty="0" err="1" smtClean="0"/>
              <a:t>пра</a:t>
            </a:r>
            <a:r>
              <a:rPr lang="ru-RU" dirty="0" smtClean="0"/>
              <a:t> </a:t>
            </a:r>
            <a:r>
              <a:rPr lang="ru-RU" dirty="0" err="1" smtClean="0"/>
              <a:t>шматвяковыя</a:t>
            </a:r>
            <a:r>
              <a:rPr lang="ru-RU" dirty="0" smtClean="0"/>
              <a:t> </a:t>
            </a:r>
            <a:r>
              <a:rPr lang="ru-RU" dirty="0" err="1" smtClean="0"/>
              <a:t>традыцыі</a:t>
            </a:r>
            <a:r>
              <a:rPr lang="ru-RU" dirty="0" smtClean="0"/>
              <a:t> </a:t>
            </a:r>
            <a:r>
              <a:rPr lang="ru-RU" dirty="0" err="1" smtClean="0"/>
              <a:t>беларускага</a:t>
            </a:r>
            <a:r>
              <a:rPr lang="ru-RU" dirty="0" smtClean="0"/>
              <a:t> </a:t>
            </a:r>
            <a:r>
              <a:rPr lang="ru-RU" dirty="0" smtClean="0"/>
              <a:t>народа, </a:t>
            </a:r>
            <a:r>
              <a:rPr lang="ru-RU" dirty="0" err="1" smtClean="0"/>
              <a:t>якія</a:t>
            </a:r>
            <a:r>
              <a:rPr lang="ru-RU" dirty="0" smtClean="0"/>
              <a:t> </a:t>
            </a:r>
            <a:r>
              <a:rPr lang="ru-RU" dirty="0" err="1" smtClean="0"/>
              <a:t>перадаваліся</a:t>
            </a:r>
            <a:r>
              <a:rPr lang="ru-RU" dirty="0" smtClean="0"/>
              <a:t> </a:t>
            </a:r>
            <a:r>
              <a:rPr lang="ru-RU" dirty="0" err="1" smtClean="0"/>
              <a:t>іх</a:t>
            </a:r>
            <a:r>
              <a:rPr lang="ru-RU" dirty="0" smtClean="0"/>
              <a:t> </a:t>
            </a:r>
            <a:r>
              <a:rPr lang="ru-RU" dirty="0" err="1" smtClean="0"/>
              <a:t>носьбітамі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пакалення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пакаленне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дайшлі</a:t>
            </a:r>
            <a:r>
              <a:rPr lang="ru-RU" dirty="0" smtClean="0"/>
              <a:t> да ХХІ </a:t>
            </a:r>
            <a:r>
              <a:rPr lang="ru-RU" dirty="0" err="1" smtClean="0"/>
              <a:t>стагоддзя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s://www.postkomsg.com/upload/iblock/94a/Jivaya_Belarus_08102019.jpg"/>
          <p:cNvPicPr>
            <a:picLocks noChangeAspect="1" noChangeArrowheads="1"/>
          </p:cNvPicPr>
          <p:nvPr/>
        </p:nvPicPr>
        <p:blipFill>
          <a:blip r:embed="rId3" cstate="print"/>
          <a:srcRect l="32550" t="14774" r="32801" b="13376"/>
          <a:stretch>
            <a:fillRect/>
          </a:stretch>
        </p:blipFill>
        <p:spPr bwMode="auto">
          <a:xfrm>
            <a:off x="1043608" y="1844824"/>
            <a:ext cx="2376264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3223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074" name="Picture 2" descr="https://pshop.by/upload/resize_cache/iblock/4a1/500_500_1/4a1cedc6f34bbb698e4a8f33ab022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2265188" cy="30967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2276872"/>
            <a:ext cx="45720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Белорусская земля богата традициями, которые бережно сохраняются и передаются из поколения в поколение. Белорусские этнографы-исследователи Янка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Оксана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исследовали и систематизировали культурологический опыт восточнославянских народов и создали фундаментальный свод регламентаций, предписаний, запретов, обрядов.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620688"/>
            <a:ext cx="446731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«Золотые правила народной культуры»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3223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42" name="Picture 2" descr="Янка Крук - Сімволіка беларускай народнай культу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2160240" cy="32403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620688"/>
            <a:ext cx="4572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Сімволіка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беларускай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844824"/>
            <a:ext cx="45720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 smtClean="0"/>
              <a:t>Разглядаюцца</a:t>
            </a:r>
            <a:r>
              <a:rPr lang="ru-RU" dirty="0" smtClean="0"/>
              <a:t> </a:t>
            </a:r>
            <a:r>
              <a:rPr lang="ru-RU" dirty="0" err="1" smtClean="0"/>
              <a:t>асноўныя</a:t>
            </a:r>
            <a:r>
              <a:rPr lang="ru-RU" dirty="0" smtClean="0"/>
              <a:t> </a:t>
            </a:r>
            <a:r>
              <a:rPr lang="ru-RU" dirty="0" err="1" smtClean="0"/>
              <a:t>абрады</a:t>
            </a:r>
            <a:r>
              <a:rPr lang="ru-RU" dirty="0" smtClean="0"/>
              <a:t>, </a:t>
            </a:r>
            <a:r>
              <a:rPr lang="ru-RU" dirty="0" err="1" smtClean="0"/>
              <a:t>звычаі</a:t>
            </a:r>
            <a:r>
              <a:rPr lang="ru-RU" dirty="0" smtClean="0"/>
              <a:t> </a:t>
            </a:r>
            <a:r>
              <a:rPr lang="ru-RU" dirty="0" err="1" smtClean="0"/>
              <a:t>беларускага</a:t>
            </a:r>
            <a:r>
              <a:rPr lang="ru-RU" dirty="0" smtClean="0"/>
              <a:t> народа, </a:t>
            </a:r>
            <a:r>
              <a:rPr lang="ru-RU" dirty="0" err="1" smtClean="0"/>
              <a:t>якія</a:t>
            </a:r>
            <a:r>
              <a:rPr lang="ru-RU" dirty="0" smtClean="0"/>
              <a:t> </a:t>
            </a:r>
            <a:r>
              <a:rPr lang="ru-RU" dirty="0" err="1" smtClean="0"/>
              <a:t>суправаджалі</a:t>
            </a:r>
            <a:r>
              <a:rPr lang="ru-RU" dirty="0" smtClean="0"/>
              <a:t> </a:t>
            </a:r>
            <a:r>
              <a:rPr lang="ru-RU" dirty="0" err="1" smtClean="0"/>
              <a:t>чалавека</a:t>
            </a:r>
            <a:r>
              <a:rPr lang="ru-RU" dirty="0" smtClean="0"/>
              <a:t> ад </a:t>
            </a:r>
            <a:r>
              <a:rPr lang="ru-RU" dirty="0" err="1" smtClean="0"/>
              <a:t>нараджэння</a:t>
            </a:r>
            <a:r>
              <a:rPr lang="ru-RU" dirty="0" smtClean="0"/>
              <a:t> да </a:t>
            </a:r>
            <a:r>
              <a:rPr lang="ru-RU" dirty="0" err="1" smtClean="0"/>
              <a:t>пахавальнага</a:t>
            </a:r>
            <a:r>
              <a:rPr lang="ru-RU" dirty="0" smtClean="0"/>
              <a:t> </a:t>
            </a:r>
            <a:r>
              <a:rPr lang="ru-RU" dirty="0" err="1" smtClean="0"/>
              <a:t>вогнішча</a:t>
            </a:r>
            <a:r>
              <a:rPr lang="ru-RU" dirty="0" smtClean="0"/>
              <a:t>, а </a:t>
            </a:r>
            <a:r>
              <a:rPr lang="ru-RU" dirty="0" err="1" smtClean="0"/>
              <a:t>таксама</a:t>
            </a:r>
            <a:r>
              <a:rPr lang="ru-RU" dirty="0" smtClean="0"/>
              <a:t> </a:t>
            </a:r>
            <a:r>
              <a:rPr lang="ru-RU" dirty="0" err="1" smtClean="0"/>
              <a:t>сімволіка</a:t>
            </a:r>
            <a:r>
              <a:rPr lang="ru-RU" dirty="0" smtClean="0"/>
              <a:t> </a:t>
            </a:r>
            <a:r>
              <a:rPr lang="ru-RU" dirty="0" err="1" smtClean="0"/>
              <a:t>колераў</a:t>
            </a:r>
            <a:r>
              <a:rPr lang="ru-RU" dirty="0" smtClean="0"/>
              <a:t>, </a:t>
            </a:r>
            <a:r>
              <a:rPr lang="ru-RU" dirty="0" err="1" smtClean="0"/>
              <a:t>лікаў</a:t>
            </a:r>
            <a:r>
              <a:rPr lang="ru-RU" dirty="0" smtClean="0"/>
              <a:t>, </a:t>
            </a:r>
            <a:r>
              <a:rPr lang="ru-RU" dirty="0" err="1" smtClean="0"/>
              <a:t>кожнага</a:t>
            </a:r>
            <a:r>
              <a:rPr lang="ru-RU" dirty="0" smtClean="0"/>
              <a:t> дня, </a:t>
            </a:r>
            <a:r>
              <a:rPr lang="ru-RU" dirty="0" err="1" smtClean="0"/>
              <a:t>тыдня</a:t>
            </a:r>
            <a:r>
              <a:rPr lang="ru-RU" dirty="0" smtClean="0"/>
              <a:t>. </a:t>
            </a:r>
            <a:r>
              <a:rPr lang="ru-RU" dirty="0" err="1" smtClean="0"/>
              <a:t>Вялікая</a:t>
            </a:r>
            <a:r>
              <a:rPr lang="ru-RU" dirty="0" smtClean="0"/>
              <a:t> </a:t>
            </a:r>
            <a:r>
              <a:rPr lang="ru-RU" dirty="0" err="1" smtClean="0"/>
              <a:t>ўвага</a:t>
            </a:r>
            <a:r>
              <a:rPr lang="ru-RU" dirty="0" smtClean="0"/>
              <a:t> </a:t>
            </a:r>
            <a:r>
              <a:rPr lang="ru-RU" dirty="0" err="1" smtClean="0"/>
              <a:t>ўдзелена</a:t>
            </a:r>
            <a:r>
              <a:rPr lang="ru-RU" dirty="0" smtClean="0"/>
              <a:t> </a:t>
            </a:r>
            <a:r>
              <a:rPr lang="ru-RU" dirty="0" err="1" smtClean="0"/>
              <a:t>космасу</a:t>
            </a:r>
            <a:r>
              <a:rPr lang="ru-RU" dirty="0" smtClean="0"/>
              <a:t> </a:t>
            </a:r>
            <a:r>
              <a:rPr lang="ru-RU" dirty="0" err="1" smtClean="0"/>
              <a:t>сялянскай</a:t>
            </a:r>
            <a:r>
              <a:rPr lang="ru-RU" dirty="0" smtClean="0"/>
              <a:t> хаты, </a:t>
            </a:r>
            <a:r>
              <a:rPr lang="ru-RU" dirty="0" err="1" smtClean="0"/>
              <a:t>асноўным</a:t>
            </a:r>
            <a:r>
              <a:rPr lang="ru-RU" dirty="0" smtClean="0"/>
              <a:t> </a:t>
            </a:r>
            <a:r>
              <a:rPr lang="ru-RU" dirty="0" err="1" smtClean="0"/>
              <a:t>яе</a:t>
            </a:r>
            <a:r>
              <a:rPr lang="ru-RU" dirty="0" smtClean="0"/>
              <a:t> </a:t>
            </a:r>
            <a:r>
              <a:rPr lang="ru-RU" dirty="0" err="1" smtClean="0"/>
              <a:t>рытуальным</a:t>
            </a:r>
            <a:r>
              <a:rPr lang="ru-RU" dirty="0" smtClean="0"/>
              <a:t> зонам: </a:t>
            </a:r>
            <a:r>
              <a:rPr lang="ru-RU" dirty="0" err="1" smtClean="0"/>
              <a:t>чырвонаму</a:t>
            </a:r>
            <a:r>
              <a:rPr lang="ru-RU" dirty="0" smtClean="0"/>
              <a:t> куту, </a:t>
            </a:r>
            <a:r>
              <a:rPr lang="ru-RU" dirty="0" err="1" smtClean="0"/>
              <a:t>печы</a:t>
            </a:r>
            <a:r>
              <a:rPr lang="ru-RU" dirty="0" smtClean="0"/>
              <a:t>, </a:t>
            </a:r>
            <a:r>
              <a:rPr lang="ru-RU" dirty="0" err="1" smtClean="0"/>
              <a:t>парогу</a:t>
            </a:r>
            <a:r>
              <a:rPr lang="ru-RU" dirty="0" smtClean="0"/>
              <a:t>. </a:t>
            </a:r>
            <a:r>
              <a:rPr lang="ru-RU" dirty="0" err="1" smtClean="0"/>
              <a:t>Раскрываецца</a:t>
            </a:r>
            <a:r>
              <a:rPr lang="ru-RU" dirty="0" smtClean="0"/>
              <a:t> </a:t>
            </a:r>
            <a:r>
              <a:rPr lang="ru-RU" dirty="0" err="1" smtClean="0"/>
              <a:t>характар</a:t>
            </a:r>
            <a:r>
              <a:rPr lang="ru-RU" dirty="0" smtClean="0"/>
              <a:t> </a:t>
            </a:r>
            <a:r>
              <a:rPr lang="ru-RU" dirty="0" err="1" smtClean="0"/>
              <a:t>складаных</a:t>
            </a:r>
            <a:r>
              <a:rPr lang="ru-RU" dirty="0" smtClean="0"/>
              <a:t> </a:t>
            </a:r>
            <a:r>
              <a:rPr lang="ru-RU" dirty="0" err="1" smtClean="0"/>
              <a:t>стасункаў</a:t>
            </a:r>
            <a:r>
              <a:rPr lang="ru-RU" dirty="0" smtClean="0"/>
              <a:t> </a:t>
            </a:r>
            <a:r>
              <a:rPr lang="ru-RU" dirty="0" err="1" smtClean="0"/>
              <a:t>чалавека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наваколля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3223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31" name="Picture 7" descr=" - Летнія святы. Кніга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2232248" cy="36513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23928" y="1772816"/>
            <a:ext cx="45720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кнізе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разглядаюцца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асабливасц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народных свят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Тройцы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Сёмух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Русальнага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зуецца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сімволіка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бярозы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вянка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калодзежа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крыніцы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духоўнай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спадчыне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беларусаў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абрадаў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Выкліканне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дажджу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Спыненне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дажджу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карысная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ўсім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цікавіцца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беларускай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спадчынай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17402" y="512895"/>
            <a:ext cx="4572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Летнія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святы.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Кніга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3223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8194" name="Picture 2" descr=" - Веснавыя святы. Кніга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2081880" cy="34053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620688"/>
            <a:ext cx="4572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Веснавыя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святы.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Кніга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628800"/>
            <a:ext cx="4572000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Кніга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прысвечана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разгляду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найбольш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цыкла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каляндарных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святкаванняў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беларускага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веснавым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рухомым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адносяцца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Масленіца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Вербніца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чацвер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Вялікдзень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Радаўніца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Ушэсце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часоў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пашырэння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хрысціянства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аказаліся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звязанымі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Пасхаліяй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штогод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змяняецца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правядзення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святкавання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залежыць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 фаз Месяца,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кнізе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разглядаецца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месца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начнога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свяціла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беларусаў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3223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9218" name="Picture 2" descr=" - Веснавыя святы. Кніг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2232248" cy="36513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1920" y="1628800"/>
            <a:ext cx="457200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кнізе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разглядаюцца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нерухомыя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беларускага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народнага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календара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Камаедзіца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Благавешчанне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Юр'е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таксама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ўпершыню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гісторыі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фалькларыстычнай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навукі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падаецца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штодзённая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храналогія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абрадавай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практыкі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гэтым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гаворка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вядзецца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асноўныя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аспекты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земляробчай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дзейнасці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гаспадарання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сялянскага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побыту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76672"/>
            <a:ext cx="4572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Веснавыя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святы.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Кніга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Life Engine &gt; Версия для печати &gt; Фон белорусский орнамент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3223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1266" name="Picture 2" descr="Г.  В. Тавлай - Белорусское купаль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628800"/>
            <a:ext cx="3349723" cy="33497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1988840"/>
            <a:ext cx="45720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монографии освещается функциональная природа купальских обычаев (с опорой на современную традицию), дается структурно-функциональная типология купальских песен, рассматриваются вопросы музыкально-поэтического синкретизма, песенно-стиховые системы.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620688"/>
            <a:ext cx="4572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Белорусское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купалье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453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СШ №32 г. Могилёва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3223</dc:creator>
  <cp:lastModifiedBy>3223</cp:lastModifiedBy>
  <cp:revision>20</cp:revision>
  <dcterms:created xsi:type="dcterms:W3CDTF">2023-10-23T06:05:24Z</dcterms:created>
  <dcterms:modified xsi:type="dcterms:W3CDTF">2023-10-28T10:14:10Z</dcterms:modified>
</cp:coreProperties>
</file>